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9819B1-7692-4A96-99F9-75BF8F4A587A}" v="53" dt="2021-09-23T00:03:39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85" d="100"/>
          <a:sy n="85" d="100"/>
        </p:scale>
        <p:origin x="81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ra Couture" userId="3d90365817be0029" providerId="LiveId" clId="{FD9819B1-7692-4A96-99F9-75BF8F4A587A}"/>
    <pc:docChg chg="undo custSel addSld modSld modMainMaster">
      <pc:chgData name="Myra Couture" userId="3d90365817be0029" providerId="LiveId" clId="{FD9819B1-7692-4A96-99F9-75BF8F4A587A}" dt="2021-09-23T00:02:37.985" v="1433" actId="1076"/>
      <pc:docMkLst>
        <pc:docMk/>
      </pc:docMkLst>
      <pc:sldChg chg="delSp modSp new mod modTransition delAnim">
        <pc:chgData name="Myra Couture" userId="3d90365817be0029" providerId="LiveId" clId="{FD9819B1-7692-4A96-99F9-75BF8F4A587A}" dt="2021-09-22T23:09:24.649" v="1399" actId="1076"/>
        <pc:sldMkLst>
          <pc:docMk/>
          <pc:sldMk cId="2729095184" sldId="256"/>
        </pc:sldMkLst>
        <pc:spChg chg="mod">
          <ac:chgData name="Myra Couture" userId="3d90365817be0029" providerId="LiveId" clId="{FD9819B1-7692-4A96-99F9-75BF8F4A587A}" dt="2021-09-22T21:11:20.885" v="106"/>
          <ac:spMkLst>
            <pc:docMk/>
            <pc:sldMk cId="2729095184" sldId="256"/>
            <ac:spMk id="2" creationId="{09E25586-62AD-4D6F-B7AD-1D7C22D9EC04}"/>
          </ac:spMkLst>
        </pc:spChg>
        <pc:spChg chg="mod">
          <ac:chgData name="Myra Couture" userId="3d90365817be0029" providerId="LiveId" clId="{FD9819B1-7692-4A96-99F9-75BF8F4A587A}" dt="2021-09-22T21:11:20.885" v="106"/>
          <ac:spMkLst>
            <pc:docMk/>
            <pc:sldMk cId="2729095184" sldId="256"/>
            <ac:spMk id="3" creationId="{C6FB88B7-73F7-40A4-9F72-69CC99323746}"/>
          </ac:spMkLst>
        </pc:spChg>
        <pc:picChg chg="del">
          <ac:chgData name="Myra Couture" userId="3d90365817be0029" providerId="LiveId" clId="{FD9819B1-7692-4A96-99F9-75BF8F4A587A}" dt="2021-09-22T22:07:36.519" v="1394" actId="21"/>
          <ac:picMkLst>
            <pc:docMk/>
            <pc:sldMk cId="2729095184" sldId="256"/>
            <ac:picMk id="4" creationId="{35997D34-4DDB-4C6C-B5A3-569557657560}"/>
          </ac:picMkLst>
        </pc:picChg>
        <pc:picChg chg="mod">
          <ac:chgData name="Myra Couture" userId="3d90365817be0029" providerId="LiveId" clId="{FD9819B1-7692-4A96-99F9-75BF8F4A587A}" dt="2021-09-22T23:09:24.649" v="1399" actId="1076"/>
          <ac:picMkLst>
            <pc:docMk/>
            <pc:sldMk cId="2729095184" sldId="256"/>
            <ac:picMk id="5" creationId="{09EDEE29-F64C-4C76-84AC-10C07030DBD8}"/>
          </ac:picMkLst>
        </pc:picChg>
      </pc:sldChg>
      <pc:sldChg chg="delSp modSp new mod modTransition delAnim">
        <pc:chgData name="Myra Couture" userId="3d90365817be0029" providerId="LiveId" clId="{FD9819B1-7692-4A96-99F9-75BF8F4A587A}" dt="2021-09-22T23:09:33.842" v="1400" actId="1076"/>
        <pc:sldMkLst>
          <pc:docMk/>
          <pc:sldMk cId="2162394557" sldId="257"/>
        </pc:sldMkLst>
        <pc:spChg chg="mod">
          <ac:chgData name="Myra Couture" userId="3d90365817be0029" providerId="LiveId" clId="{FD9819B1-7692-4A96-99F9-75BF8F4A587A}" dt="2021-09-22T21:11:20.885" v="106"/>
          <ac:spMkLst>
            <pc:docMk/>
            <pc:sldMk cId="2162394557" sldId="257"/>
            <ac:spMk id="2" creationId="{AE00E424-6EC4-46C7-8EBA-AAEBA196755C}"/>
          </ac:spMkLst>
        </pc:spChg>
        <pc:spChg chg="mod">
          <ac:chgData name="Myra Couture" userId="3d90365817be0029" providerId="LiveId" clId="{FD9819B1-7692-4A96-99F9-75BF8F4A587A}" dt="2021-09-22T21:11:20.885" v="106"/>
          <ac:spMkLst>
            <pc:docMk/>
            <pc:sldMk cId="2162394557" sldId="257"/>
            <ac:spMk id="3" creationId="{F62446EC-2C80-4EF9-9828-D6999A3E867C}"/>
          </ac:spMkLst>
        </pc:spChg>
        <pc:picChg chg="del">
          <ac:chgData name="Myra Couture" userId="3d90365817be0029" providerId="LiveId" clId="{FD9819B1-7692-4A96-99F9-75BF8F4A587A}" dt="2021-09-22T22:13:33.721" v="1398" actId="21"/>
          <ac:picMkLst>
            <pc:docMk/>
            <pc:sldMk cId="2162394557" sldId="257"/>
            <ac:picMk id="4" creationId="{99E759CC-25F0-4F25-9DEA-FE613E720881}"/>
          </ac:picMkLst>
        </pc:picChg>
        <pc:picChg chg="mod">
          <ac:chgData name="Myra Couture" userId="3d90365817be0029" providerId="LiveId" clId="{FD9819B1-7692-4A96-99F9-75BF8F4A587A}" dt="2021-09-22T23:09:33.842" v="1400" actId="1076"/>
          <ac:picMkLst>
            <pc:docMk/>
            <pc:sldMk cId="2162394557" sldId="257"/>
            <ac:picMk id="4" creationId="{9E2D2E04-5583-4590-AA80-3057C0167AAF}"/>
          </ac:picMkLst>
        </pc:picChg>
      </pc:sldChg>
      <pc:sldChg chg="modSp new mod modTransition">
        <pc:chgData name="Myra Couture" userId="3d90365817be0029" providerId="LiveId" clId="{FD9819B1-7692-4A96-99F9-75BF8F4A587A}" dt="2021-09-22T23:13:06.504" v="1418" actId="1076"/>
        <pc:sldMkLst>
          <pc:docMk/>
          <pc:sldMk cId="2223074880" sldId="258"/>
        </pc:sldMkLst>
        <pc:spChg chg="mod">
          <ac:chgData name="Myra Couture" userId="3d90365817be0029" providerId="LiveId" clId="{FD9819B1-7692-4A96-99F9-75BF8F4A587A}" dt="2021-09-22T21:12:11.805" v="114" actId="20577"/>
          <ac:spMkLst>
            <pc:docMk/>
            <pc:sldMk cId="2223074880" sldId="258"/>
            <ac:spMk id="2" creationId="{32EA9995-B2B9-43D5-9409-9C148DCF0D2D}"/>
          </ac:spMkLst>
        </pc:spChg>
        <pc:spChg chg="mod">
          <ac:chgData name="Myra Couture" userId="3d90365817be0029" providerId="LiveId" clId="{FD9819B1-7692-4A96-99F9-75BF8F4A587A}" dt="2021-09-22T23:10:42.233" v="1417" actId="20577"/>
          <ac:spMkLst>
            <pc:docMk/>
            <pc:sldMk cId="2223074880" sldId="258"/>
            <ac:spMk id="3" creationId="{C551FBC7-7A94-4069-BDF6-4F256772525E}"/>
          </ac:spMkLst>
        </pc:spChg>
        <pc:picChg chg="mod">
          <ac:chgData name="Myra Couture" userId="3d90365817be0029" providerId="LiveId" clId="{FD9819B1-7692-4A96-99F9-75BF8F4A587A}" dt="2021-09-22T23:13:06.504" v="1418" actId="1076"/>
          <ac:picMkLst>
            <pc:docMk/>
            <pc:sldMk cId="2223074880" sldId="258"/>
            <ac:picMk id="4" creationId="{44288835-2358-4239-B449-8B23B250934D}"/>
          </ac:picMkLst>
        </pc:picChg>
      </pc:sldChg>
      <pc:sldChg chg="addSp delSp modSp new mod modTransition">
        <pc:chgData name="Myra Couture" userId="3d90365817be0029" providerId="LiveId" clId="{FD9819B1-7692-4A96-99F9-75BF8F4A587A}" dt="2021-09-22T23:17:06.672" v="1419" actId="1076"/>
        <pc:sldMkLst>
          <pc:docMk/>
          <pc:sldMk cId="1930146309" sldId="259"/>
        </pc:sldMkLst>
        <pc:spChg chg="mod">
          <ac:chgData name="Myra Couture" userId="3d90365817be0029" providerId="LiveId" clId="{FD9819B1-7692-4A96-99F9-75BF8F4A587A}" dt="2021-09-22T21:15:29.421" v="282" actId="20577"/>
          <ac:spMkLst>
            <pc:docMk/>
            <pc:sldMk cId="1930146309" sldId="259"/>
            <ac:spMk id="2" creationId="{B764EB67-3240-434D-98AB-5C47F0BA58B2}"/>
          </ac:spMkLst>
        </pc:spChg>
        <pc:spChg chg="del">
          <ac:chgData name="Myra Couture" userId="3d90365817be0029" providerId="LiveId" clId="{FD9819B1-7692-4A96-99F9-75BF8F4A587A}" dt="2021-09-22T21:16:48.636" v="283"/>
          <ac:spMkLst>
            <pc:docMk/>
            <pc:sldMk cId="1930146309" sldId="259"/>
            <ac:spMk id="3" creationId="{CBACC318-FE99-4B21-B0BB-4A0D34B9306F}"/>
          </ac:spMkLst>
        </pc:spChg>
        <pc:picChg chg="mod">
          <ac:chgData name="Myra Couture" userId="3d90365817be0029" providerId="LiveId" clId="{FD9819B1-7692-4A96-99F9-75BF8F4A587A}" dt="2021-09-22T23:17:06.672" v="1419" actId="1076"/>
          <ac:picMkLst>
            <pc:docMk/>
            <pc:sldMk cId="1930146309" sldId="259"/>
            <ac:picMk id="3" creationId="{9A04D3BD-4622-46E0-B103-B4B86C362085}"/>
          </ac:picMkLst>
        </pc:picChg>
        <pc:picChg chg="add mod">
          <ac:chgData name="Myra Couture" userId="3d90365817be0029" providerId="LiveId" clId="{FD9819B1-7692-4A96-99F9-75BF8F4A587A}" dt="2021-09-22T21:50:54.423" v="1392" actId="1076"/>
          <ac:picMkLst>
            <pc:docMk/>
            <pc:sldMk cId="1930146309" sldId="259"/>
            <ac:picMk id="4" creationId="{8886FA07-75D2-4782-9CFE-70900E507A93}"/>
          </ac:picMkLst>
        </pc:picChg>
        <pc:picChg chg="add mod">
          <ac:chgData name="Myra Couture" userId="3d90365817be0029" providerId="LiveId" clId="{FD9819B1-7692-4A96-99F9-75BF8F4A587A}" dt="2021-09-22T21:50:56.960" v="1393" actId="1076"/>
          <ac:picMkLst>
            <pc:docMk/>
            <pc:sldMk cId="1930146309" sldId="259"/>
            <ac:picMk id="5" creationId="{3057E05F-B129-413E-B89C-D344E0443B84}"/>
          </ac:picMkLst>
        </pc:picChg>
      </pc:sldChg>
      <pc:sldChg chg="addSp delSp modSp new mod modTransition delAnim">
        <pc:chgData name="Myra Couture" userId="3d90365817be0029" providerId="LiveId" clId="{FD9819B1-7692-4A96-99F9-75BF8F4A587A}" dt="2021-09-22T23:24:16.477" v="1425" actId="1076"/>
        <pc:sldMkLst>
          <pc:docMk/>
          <pc:sldMk cId="3359771574" sldId="260"/>
        </pc:sldMkLst>
        <pc:spChg chg="mod">
          <ac:chgData name="Myra Couture" userId="3d90365817be0029" providerId="LiveId" clId="{FD9819B1-7692-4A96-99F9-75BF8F4A587A}" dt="2021-09-22T21:23:01.497" v="330" actId="20577"/>
          <ac:spMkLst>
            <pc:docMk/>
            <pc:sldMk cId="3359771574" sldId="260"/>
            <ac:spMk id="2" creationId="{39D11E68-7DD0-4D8C-9CFA-F5B483CFC521}"/>
          </ac:spMkLst>
        </pc:spChg>
        <pc:spChg chg="del">
          <ac:chgData name="Myra Couture" userId="3d90365817be0029" providerId="LiveId" clId="{FD9819B1-7692-4A96-99F9-75BF8F4A587A}" dt="2021-09-22T21:21:47.750" v="322"/>
          <ac:spMkLst>
            <pc:docMk/>
            <pc:sldMk cId="3359771574" sldId="260"/>
            <ac:spMk id="3" creationId="{327C38BF-61CE-4980-9CBE-42C48BAD6E12}"/>
          </ac:spMkLst>
        </pc:spChg>
        <pc:picChg chg="del mod">
          <ac:chgData name="Myra Couture" userId="3d90365817be0029" providerId="LiveId" clId="{FD9819B1-7692-4A96-99F9-75BF8F4A587A}" dt="2021-09-22T23:21:17.768" v="1424" actId="21"/>
          <ac:picMkLst>
            <pc:docMk/>
            <pc:sldMk cId="3359771574" sldId="260"/>
            <ac:picMk id="3" creationId="{70331D6C-5973-4372-BA1B-98CB05855DCD}"/>
          </ac:picMkLst>
        </pc:picChg>
        <pc:picChg chg="add mod">
          <ac:chgData name="Myra Couture" userId="3d90365817be0029" providerId="LiveId" clId="{FD9819B1-7692-4A96-99F9-75BF8F4A587A}" dt="2021-09-22T21:22:42.394" v="328" actId="1076"/>
          <ac:picMkLst>
            <pc:docMk/>
            <pc:sldMk cId="3359771574" sldId="260"/>
            <ac:picMk id="4" creationId="{5D60F8EE-F7F4-4EE8-B184-6581C893EF10}"/>
          </ac:picMkLst>
        </pc:picChg>
        <pc:picChg chg="mod">
          <ac:chgData name="Myra Couture" userId="3d90365817be0029" providerId="LiveId" clId="{FD9819B1-7692-4A96-99F9-75BF8F4A587A}" dt="2021-09-22T23:24:16.477" v="1425" actId="1076"/>
          <ac:picMkLst>
            <pc:docMk/>
            <pc:sldMk cId="3359771574" sldId="260"/>
            <ac:picMk id="5" creationId="{40FB34E6-F444-46E2-B8A6-085D9763B836}"/>
          </ac:picMkLst>
        </pc:picChg>
      </pc:sldChg>
      <pc:sldChg chg="addSp delSp modSp new mod modTransition">
        <pc:chgData name="Myra Couture" userId="3d90365817be0029" providerId="LiveId" clId="{FD9819B1-7692-4A96-99F9-75BF8F4A587A}" dt="2021-09-22T23:31:53.042" v="1426" actId="1076"/>
        <pc:sldMkLst>
          <pc:docMk/>
          <pc:sldMk cId="309983313" sldId="261"/>
        </pc:sldMkLst>
        <pc:spChg chg="mod">
          <ac:chgData name="Myra Couture" userId="3d90365817be0029" providerId="LiveId" clId="{FD9819B1-7692-4A96-99F9-75BF8F4A587A}" dt="2021-09-22T21:23:46.777" v="359" actId="20577"/>
          <ac:spMkLst>
            <pc:docMk/>
            <pc:sldMk cId="309983313" sldId="261"/>
            <ac:spMk id="2" creationId="{4F2A88FA-A6B5-469B-8BB2-44922AAEF169}"/>
          </ac:spMkLst>
        </pc:spChg>
        <pc:spChg chg="del">
          <ac:chgData name="Myra Couture" userId="3d90365817be0029" providerId="LiveId" clId="{FD9819B1-7692-4A96-99F9-75BF8F4A587A}" dt="2021-09-22T21:23:36.540" v="332"/>
          <ac:spMkLst>
            <pc:docMk/>
            <pc:sldMk cId="309983313" sldId="261"/>
            <ac:spMk id="3" creationId="{CE79E46E-8B9E-4D37-8628-F9CA201129C5}"/>
          </ac:spMkLst>
        </pc:spChg>
        <pc:picChg chg="mod">
          <ac:chgData name="Myra Couture" userId="3d90365817be0029" providerId="LiveId" clId="{FD9819B1-7692-4A96-99F9-75BF8F4A587A}" dt="2021-09-22T23:31:53.042" v="1426" actId="1076"/>
          <ac:picMkLst>
            <pc:docMk/>
            <pc:sldMk cId="309983313" sldId="261"/>
            <ac:picMk id="3" creationId="{26A679BA-967F-4B5C-90A9-647D24A2323E}"/>
          </ac:picMkLst>
        </pc:picChg>
        <pc:picChg chg="add mod">
          <ac:chgData name="Myra Couture" userId="3d90365817be0029" providerId="LiveId" clId="{FD9819B1-7692-4A96-99F9-75BF8F4A587A}" dt="2021-09-22T21:24:03.868" v="362" actId="1076"/>
          <ac:picMkLst>
            <pc:docMk/>
            <pc:sldMk cId="309983313" sldId="261"/>
            <ac:picMk id="4" creationId="{48723712-CDC8-486F-99FB-36CD902780E3}"/>
          </ac:picMkLst>
        </pc:picChg>
      </pc:sldChg>
      <pc:sldChg chg="addSp delSp modSp new mod modTransition">
        <pc:chgData name="Myra Couture" userId="3d90365817be0029" providerId="LiveId" clId="{FD9819B1-7692-4A96-99F9-75BF8F4A587A}" dt="2021-09-22T23:36:19.226" v="1427" actId="1076"/>
        <pc:sldMkLst>
          <pc:docMk/>
          <pc:sldMk cId="4059149026" sldId="262"/>
        </pc:sldMkLst>
        <pc:spChg chg="mod">
          <ac:chgData name="Myra Couture" userId="3d90365817be0029" providerId="LiveId" clId="{FD9819B1-7692-4A96-99F9-75BF8F4A587A}" dt="2021-09-22T21:25:45.848" v="397" actId="20577"/>
          <ac:spMkLst>
            <pc:docMk/>
            <pc:sldMk cId="4059149026" sldId="262"/>
            <ac:spMk id="2" creationId="{EB8C36F1-00E6-4529-9347-1C2BA3D7F734}"/>
          </ac:spMkLst>
        </pc:spChg>
        <pc:spChg chg="del">
          <ac:chgData name="Myra Couture" userId="3d90365817be0029" providerId="LiveId" clId="{FD9819B1-7692-4A96-99F9-75BF8F4A587A}" dt="2021-09-22T21:24:35.743" v="364"/>
          <ac:spMkLst>
            <pc:docMk/>
            <pc:sldMk cId="4059149026" sldId="262"/>
            <ac:spMk id="3" creationId="{D3E2CE28-C9FE-4A81-AA55-74A36E9492D6}"/>
          </ac:spMkLst>
        </pc:spChg>
        <pc:picChg chg="mod">
          <ac:chgData name="Myra Couture" userId="3d90365817be0029" providerId="LiveId" clId="{FD9819B1-7692-4A96-99F9-75BF8F4A587A}" dt="2021-09-22T23:36:19.226" v="1427" actId="1076"/>
          <ac:picMkLst>
            <pc:docMk/>
            <pc:sldMk cId="4059149026" sldId="262"/>
            <ac:picMk id="3" creationId="{6AB686EB-21F2-441D-A5B7-7EFA648ACCB4}"/>
          </ac:picMkLst>
        </pc:picChg>
        <pc:picChg chg="add mod">
          <ac:chgData name="Myra Couture" userId="3d90365817be0029" providerId="LiveId" clId="{FD9819B1-7692-4A96-99F9-75BF8F4A587A}" dt="2021-09-22T21:25:55.700" v="398" actId="1076"/>
          <ac:picMkLst>
            <pc:docMk/>
            <pc:sldMk cId="4059149026" sldId="262"/>
            <ac:picMk id="4" creationId="{D5268D3C-7E11-4CFD-8E49-290EAD8FE63F}"/>
          </ac:picMkLst>
        </pc:picChg>
        <pc:picChg chg="add mod">
          <ac:chgData name="Myra Couture" userId="3d90365817be0029" providerId="LiveId" clId="{FD9819B1-7692-4A96-99F9-75BF8F4A587A}" dt="2021-09-22T21:26:00.292" v="399" actId="1076"/>
          <ac:picMkLst>
            <pc:docMk/>
            <pc:sldMk cId="4059149026" sldId="262"/>
            <ac:picMk id="5" creationId="{62753A55-1245-48AA-957A-601032C64CEC}"/>
          </ac:picMkLst>
        </pc:picChg>
      </pc:sldChg>
      <pc:sldChg chg="addSp modSp new mod modTransition">
        <pc:chgData name="Myra Couture" userId="3d90365817be0029" providerId="LiveId" clId="{FD9819B1-7692-4A96-99F9-75BF8F4A587A}" dt="2021-09-22T23:41:29.140" v="1428" actId="1076"/>
        <pc:sldMkLst>
          <pc:docMk/>
          <pc:sldMk cId="129623131" sldId="263"/>
        </pc:sldMkLst>
        <pc:spChg chg="mod">
          <ac:chgData name="Myra Couture" userId="3d90365817be0029" providerId="LiveId" clId="{FD9819B1-7692-4A96-99F9-75BF8F4A587A}" dt="2021-09-22T21:26:50.244" v="437" actId="20577"/>
          <ac:spMkLst>
            <pc:docMk/>
            <pc:sldMk cId="129623131" sldId="263"/>
            <ac:spMk id="2" creationId="{903B5F39-D88F-4B29-B0B6-7DCC8516DFDC}"/>
          </ac:spMkLst>
        </pc:spChg>
        <pc:spChg chg="mod">
          <ac:chgData name="Myra Couture" userId="3d90365817be0029" providerId="LiveId" clId="{FD9819B1-7692-4A96-99F9-75BF8F4A587A}" dt="2021-09-22T21:28:34.940" v="565" actId="20577"/>
          <ac:spMkLst>
            <pc:docMk/>
            <pc:sldMk cId="129623131" sldId="263"/>
            <ac:spMk id="3" creationId="{F0B0F5D1-D5DA-473F-8F28-3FAE973B9062}"/>
          </ac:spMkLst>
        </pc:spChg>
        <pc:picChg chg="add mod">
          <ac:chgData name="Myra Couture" userId="3d90365817be0029" providerId="LiveId" clId="{FD9819B1-7692-4A96-99F9-75BF8F4A587A}" dt="2021-09-22T21:29:15.798" v="569" actId="1076"/>
          <ac:picMkLst>
            <pc:docMk/>
            <pc:sldMk cId="129623131" sldId="263"/>
            <ac:picMk id="4" creationId="{B89AB845-20AA-4950-86D7-C47973BAB0BF}"/>
          </ac:picMkLst>
        </pc:picChg>
        <pc:picChg chg="mod">
          <ac:chgData name="Myra Couture" userId="3d90365817be0029" providerId="LiveId" clId="{FD9819B1-7692-4A96-99F9-75BF8F4A587A}" dt="2021-09-22T23:41:29.140" v="1428" actId="1076"/>
          <ac:picMkLst>
            <pc:docMk/>
            <pc:sldMk cId="129623131" sldId="263"/>
            <ac:picMk id="5" creationId="{1C2750A5-29B2-4F03-BFA4-7317B62B2D1D}"/>
          </ac:picMkLst>
        </pc:picChg>
      </pc:sldChg>
      <pc:sldChg chg="modSp new mod modTransition">
        <pc:chgData name="Myra Couture" userId="3d90365817be0029" providerId="LiveId" clId="{FD9819B1-7692-4A96-99F9-75BF8F4A587A}" dt="2021-09-22T23:45:08.574" v="1429" actId="1076"/>
        <pc:sldMkLst>
          <pc:docMk/>
          <pc:sldMk cId="3665841699" sldId="264"/>
        </pc:sldMkLst>
        <pc:spChg chg="mod">
          <ac:chgData name="Myra Couture" userId="3d90365817be0029" providerId="LiveId" clId="{FD9819B1-7692-4A96-99F9-75BF8F4A587A}" dt="2021-09-22T21:29:36.108" v="590" actId="20577"/>
          <ac:spMkLst>
            <pc:docMk/>
            <pc:sldMk cId="3665841699" sldId="264"/>
            <ac:spMk id="2" creationId="{1BDF1EF0-11CD-480E-8AFC-A1B83F88E414}"/>
          </ac:spMkLst>
        </pc:spChg>
        <pc:spChg chg="mod">
          <ac:chgData name="Myra Couture" userId="3d90365817be0029" providerId="LiveId" clId="{FD9819B1-7692-4A96-99F9-75BF8F4A587A}" dt="2021-09-22T21:30:52.539" v="749" actId="20577"/>
          <ac:spMkLst>
            <pc:docMk/>
            <pc:sldMk cId="3665841699" sldId="264"/>
            <ac:spMk id="3" creationId="{17E8A9A7-49C0-4E89-8BF8-A298696D12E5}"/>
          </ac:spMkLst>
        </pc:spChg>
        <pc:picChg chg="mod">
          <ac:chgData name="Myra Couture" userId="3d90365817be0029" providerId="LiveId" clId="{FD9819B1-7692-4A96-99F9-75BF8F4A587A}" dt="2021-09-22T23:45:08.574" v="1429" actId="1076"/>
          <ac:picMkLst>
            <pc:docMk/>
            <pc:sldMk cId="3665841699" sldId="264"/>
            <ac:picMk id="4" creationId="{0ADF9D91-EDE1-44A7-9345-F5DC97508943}"/>
          </ac:picMkLst>
        </pc:picChg>
      </pc:sldChg>
      <pc:sldChg chg="addSp modSp new mod modTransition">
        <pc:chgData name="Myra Couture" userId="3d90365817be0029" providerId="LiveId" clId="{FD9819B1-7692-4A96-99F9-75BF8F4A587A}" dt="2021-09-22T23:52:29.430" v="1430" actId="1076"/>
        <pc:sldMkLst>
          <pc:docMk/>
          <pc:sldMk cId="2173814002" sldId="265"/>
        </pc:sldMkLst>
        <pc:spChg chg="mod">
          <ac:chgData name="Myra Couture" userId="3d90365817be0029" providerId="LiveId" clId="{FD9819B1-7692-4A96-99F9-75BF8F4A587A}" dt="2021-09-22T21:31:43.649" v="768" actId="20577"/>
          <ac:spMkLst>
            <pc:docMk/>
            <pc:sldMk cId="2173814002" sldId="265"/>
            <ac:spMk id="2" creationId="{6F45A687-CCF1-4CB9-96A7-447D38665876}"/>
          </ac:spMkLst>
        </pc:spChg>
        <pc:spChg chg="mod">
          <ac:chgData name="Myra Couture" userId="3d90365817be0029" providerId="LiveId" clId="{FD9819B1-7692-4A96-99F9-75BF8F4A587A}" dt="2021-09-22T21:33:00.591" v="872" actId="20577"/>
          <ac:spMkLst>
            <pc:docMk/>
            <pc:sldMk cId="2173814002" sldId="265"/>
            <ac:spMk id="3" creationId="{164BB813-03FF-4E76-B988-3FF48C6C5F8B}"/>
          </ac:spMkLst>
        </pc:spChg>
        <pc:picChg chg="add mod">
          <ac:chgData name="Myra Couture" userId="3d90365817be0029" providerId="LiveId" clId="{FD9819B1-7692-4A96-99F9-75BF8F4A587A}" dt="2021-09-22T21:33:04.271" v="873" actId="1076"/>
          <ac:picMkLst>
            <pc:docMk/>
            <pc:sldMk cId="2173814002" sldId="265"/>
            <ac:picMk id="4" creationId="{539B6D0C-5FD0-4A67-B395-D9F72DB36DF4}"/>
          </ac:picMkLst>
        </pc:picChg>
        <pc:picChg chg="mod">
          <ac:chgData name="Myra Couture" userId="3d90365817be0029" providerId="LiveId" clId="{FD9819B1-7692-4A96-99F9-75BF8F4A587A}" dt="2021-09-22T23:52:29.430" v="1430" actId="1076"/>
          <ac:picMkLst>
            <pc:docMk/>
            <pc:sldMk cId="2173814002" sldId="265"/>
            <ac:picMk id="5" creationId="{7834C4A4-72D0-48D8-AA4E-D5A74E27D8CC}"/>
          </ac:picMkLst>
        </pc:picChg>
      </pc:sldChg>
      <pc:sldChg chg="addSp delSp modSp new mod modTransition">
        <pc:chgData name="Myra Couture" userId="3d90365817be0029" providerId="LiveId" clId="{FD9819B1-7692-4A96-99F9-75BF8F4A587A}" dt="2021-09-22T23:56:26.359" v="1431" actId="1076"/>
        <pc:sldMkLst>
          <pc:docMk/>
          <pc:sldMk cId="4130800740" sldId="266"/>
        </pc:sldMkLst>
        <pc:spChg chg="mod">
          <ac:chgData name="Myra Couture" userId="3d90365817be0029" providerId="LiveId" clId="{FD9819B1-7692-4A96-99F9-75BF8F4A587A}" dt="2021-09-22T21:33:59.417" v="903" actId="20577"/>
          <ac:spMkLst>
            <pc:docMk/>
            <pc:sldMk cId="4130800740" sldId="266"/>
            <ac:spMk id="2" creationId="{017AF496-EEF9-4E28-A90C-2B876FD9DED5}"/>
          </ac:spMkLst>
        </pc:spChg>
        <pc:spChg chg="del">
          <ac:chgData name="Myra Couture" userId="3d90365817be0029" providerId="LiveId" clId="{FD9819B1-7692-4A96-99F9-75BF8F4A587A}" dt="2021-09-22T21:33:47.140" v="875"/>
          <ac:spMkLst>
            <pc:docMk/>
            <pc:sldMk cId="4130800740" sldId="266"/>
            <ac:spMk id="3" creationId="{27067075-4265-4E2D-8EC1-4976E19E64F4}"/>
          </ac:spMkLst>
        </pc:spChg>
        <pc:graphicFrameChg chg="add mod modGraphic">
          <ac:chgData name="Myra Couture" userId="3d90365817be0029" providerId="LiveId" clId="{FD9819B1-7692-4A96-99F9-75BF8F4A587A}" dt="2021-09-22T21:34:48.742" v="907" actId="1076"/>
          <ac:graphicFrameMkLst>
            <pc:docMk/>
            <pc:sldMk cId="4130800740" sldId="266"/>
            <ac:graphicFrameMk id="4" creationId="{82CCF600-BAA1-4978-A10B-003072082EA1}"/>
          </ac:graphicFrameMkLst>
        </pc:graphicFrameChg>
        <pc:picChg chg="mod">
          <ac:chgData name="Myra Couture" userId="3d90365817be0029" providerId="LiveId" clId="{FD9819B1-7692-4A96-99F9-75BF8F4A587A}" dt="2021-09-22T23:56:26.359" v="1431" actId="1076"/>
          <ac:picMkLst>
            <pc:docMk/>
            <pc:sldMk cId="4130800740" sldId="266"/>
            <ac:picMk id="3" creationId="{768637D1-9245-4D67-BE4F-D645C9524F0D}"/>
          </ac:picMkLst>
        </pc:picChg>
      </pc:sldChg>
      <pc:sldChg chg="modSp new mod modTransition">
        <pc:chgData name="Myra Couture" userId="3d90365817be0029" providerId="LiveId" clId="{FD9819B1-7692-4A96-99F9-75BF8F4A587A}" dt="2021-09-22T23:59:35.747" v="1432" actId="1076"/>
        <pc:sldMkLst>
          <pc:docMk/>
          <pc:sldMk cId="3501612075" sldId="267"/>
        </pc:sldMkLst>
        <pc:spChg chg="mod">
          <ac:chgData name="Myra Couture" userId="3d90365817be0029" providerId="LiveId" clId="{FD9819B1-7692-4A96-99F9-75BF8F4A587A}" dt="2021-09-22T21:35:21.694" v="918" actId="20577"/>
          <ac:spMkLst>
            <pc:docMk/>
            <pc:sldMk cId="3501612075" sldId="267"/>
            <ac:spMk id="2" creationId="{9FACFCED-0861-40A9-BF67-5560A935ABF3}"/>
          </ac:spMkLst>
        </pc:spChg>
        <pc:spChg chg="mod">
          <ac:chgData name="Myra Couture" userId="3d90365817be0029" providerId="LiveId" clId="{FD9819B1-7692-4A96-99F9-75BF8F4A587A}" dt="2021-09-22T21:45:47.433" v="1355" actId="20577"/>
          <ac:spMkLst>
            <pc:docMk/>
            <pc:sldMk cId="3501612075" sldId="267"/>
            <ac:spMk id="3" creationId="{F819D975-76D2-4997-A361-2EE32E6DA4BF}"/>
          </ac:spMkLst>
        </pc:spChg>
        <pc:picChg chg="mod">
          <ac:chgData name="Myra Couture" userId="3d90365817be0029" providerId="LiveId" clId="{FD9819B1-7692-4A96-99F9-75BF8F4A587A}" dt="2021-09-22T23:59:35.747" v="1432" actId="1076"/>
          <ac:picMkLst>
            <pc:docMk/>
            <pc:sldMk cId="3501612075" sldId="267"/>
            <ac:picMk id="4" creationId="{C023FA96-71F8-46E0-A234-5059E13833B7}"/>
          </ac:picMkLst>
        </pc:picChg>
      </pc:sldChg>
      <pc:sldChg chg="modSp new mod modTransition">
        <pc:chgData name="Myra Couture" userId="3d90365817be0029" providerId="LiveId" clId="{FD9819B1-7692-4A96-99F9-75BF8F4A587A}" dt="2021-09-23T00:02:37.985" v="1433" actId="1076"/>
        <pc:sldMkLst>
          <pc:docMk/>
          <pc:sldMk cId="1359897762" sldId="268"/>
        </pc:sldMkLst>
        <pc:spChg chg="mod">
          <ac:chgData name="Myra Couture" userId="3d90365817be0029" providerId="LiveId" clId="{FD9819B1-7692-4A96-99F9-75BF8F4A587A}" dt="2021-09-22T21:44:03.432" v="1138" actId="20577"/>
          <ac:spMkLst>
            <pc:docMk/>
            <pc:sldMk cId="1359897762" sldId="268"/>
            <ac:spMk id="2" creationId="{82181032-F40C-4719-9F05-3D9D96DFD7B2}"/>
          </ac:spMkLst>
        </pc:spChg>
        <pc:spChg chg="mod">
          <ac:chgData name="Myra Couture" userId="3d90365817be0029" providerId="LiveId" clId="{FD9819B1-7692-4A96-99F9-75BF8F4A587A}" dt="2021-09-22T21:47:16.235" v="1373" actId="20577"/>
          <ac:spMkLst>
            <pc:docMk/>
            <pc:sldMk cId="1359897762" sldId="268"/>
            <ac:spMk id="3" creationId="{F426E918-9CA1-4CB2-B9D4-F80143731870}"/>
          </ac:spMkLst>
        </pc:spChg>
        <pc:picChg chg="mod">
          <ac:chgData name="Myra Couture" userId="3d90365817be0029" providerId="LiveId" clId="{FD9819B1-7692-4A96-99F9-75BF8F4A587A}" dt="2021-09-23T00:02:37.985" v="1433" actId="1076"/>
          <ac:picMkLst>
            <pc:docMk/>
            <pc:sldMk cId="1359897762" sldId="268"/>
            <ac:picMk id="4" creationId="{72FDE182-AEF2-4502-B09D-52E70D3266EC}"/>
          </ac:picMkLst>
        </pc:picChg>
      </pc:sldChg>
      <pc:sldChg chg="modSp new mod modTransition">
        <pc:chgData name="Myra Couture" userId="3d90365817be0029" providerId="LiveId" clId="{FD9819B1-7692-4A96-99F9-75BF8F4A587A}" dt="2021-09-22T22:07:59.268" v="1395"/>
        <pc:sldMkLst>
          <pc:docMk/>
          <pc:sldMk cId="700352282" sldId="269"/>
        </pc:sldMkLst>
        <pc:spChg chg="mod">
          <ac:chgData name="Myra Couture" userId="3d90365817be0029" providerId="LiveId" clId="{FD9819B1-7692-4A96-99F9-75BF8F4A587A}" dt="2021-09-22T21:49:08.127" v="1384" actId="20577"/>
          <ac:spMkLst>
            <pc:docMk/>
            <pc:sldMk cId="700352282" sldId="269"/>
            <ac:spMk id="2" creationId="{3F72A158-8DEE-4C67-92E4-ECF928FF1C83}"/>
          </ac:spMkLst>
        </pc:spChg>
        <pc:spChg chg="mod">
          <ac:chgData name="Myra Couture" userId="3d90365817be0029" providerId="LiveId" clId="{FD9819B1-7692-4A96-99F9-75BF8F4A587A}" dt="2021-09-22T21:49:31.258" v="1391" actId="20577"/>
          <ac:spMkLst>
            <pc:docMk/>
            <pc:sldMk cId="700352282" sldId="269"/>
            <ac:spMk id="3" creationId="{65BCA67F-01A6-4A63-A172-8208A7F7BB0E}"/>
          </ac:spMkLst>
        </pc:spChg>
      </pc:sldChg>
      <pc:sldMasterChg chg="modTransition setBg modSldLayout">
        <pc:chgData name="Myra Couture" userId="3d90365817be0029" providerId="LiveId" clId="{FD9819B1-7692-4A96-99F9-75BF8F4A587A}" dt="2021-09-22T22:07:59.268" v="1395"/>
        <pc:sldMasterMkLst>
          <pc:docMk/>
          <pc:sldMasterMk cId="3651488707" sldId="2147483708"/>
        </pc:sldMasterMkLst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4074339240" sldId="2147483709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2648700993" sldId="2147483710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3026464356" sldId="2147483711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2527214710" sldId="2147483712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1502287551" sldId="2147483713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732083441" sldId="2147483714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2649566416" sldId="2147483715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4181135049" sldId="2147483716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3487822283" sldId="2147483717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271693993" sldId="2147483718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2969652794" sldId="2147483719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1028897794" sldId="2147483720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2512585426" sldId="2147483721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1612516277" sldId="2147483722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451290818" sldId="2147483723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515919423" sldId="2147483724"/>
          </pc:sldLayoutMkLst>
        </pc:sldLayoutChg>
        <pc:sldLayoutChg chg="modTransition">
          <pc:chgData name="Myra Couture" userId="3d90365817be0029" providerId="LiveId" clId="{FD9819B1-7692-4A96-99F9-75BF8F4A587A}" dt="2021-09-22T22:07:59.268" v="1395"/>
          <pc:sldLayoutMkLst>
            <pc:docMk/>
            <pc:sldMasterMk cId="3651488707" sldId="2147483708"/>
            <pc:sldLayoutMk cId="2214939647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5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88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8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1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8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8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6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3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2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9DBF4-D588-4E31-AD4E-2FB76740F25A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8408-A7DA-40E1-9C26-2F891211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8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foundation.org/pr/2015/worker-illness-and-injury-costs-us-employers-225-billion-annuall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5586-62AD-4D6F-B7AD-1D7C22D9EC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Forecasting Workplace Absenteeism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B88B7-73F7-40A4-9F72-69CC993237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Myra Rust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EDEE29-F64C-4C76-84AC-10C07030D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1222" y="640687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A687-CCF1-4CB9-96A7-447D3866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BB813-03FF-4E76-B988-3FF48C6C5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feature selection method used</a:t>
            </a:r>
          </a:p>
          <a:p>
            <a:r>
              <a:rPr lang="en-US" dirty="0" err="1"/>
              <a:t>Kbest</a:t>
            </a:r>
            <a:r>
              <a:rPr lang="en-US" dirty="0"/>
              <a:t> identified 5 important features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39B6D0C-5FD0-4A67-B395-D9F72DB36DF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46" y="2990533"/>
            <a:ext cx="4688523" cy="301021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34C4A4-72D0-48D8-AA4E-D5A74E27D8C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712" end="3967.25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7072" y="58483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F496-EEF9-4E28-A90C-2B876FD9D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&amp; Evaluation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CCF600-BAA1-4978-A10B-003072082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067314"/>
              </p:ext>
            </p:extLst>
          </p:nvPr>
        </p:nvGraphicFramePr>
        <p:xfrm>
          <a:off x="2385060" y="2097088"/>
          <a:ext cx="7421880" cy="3758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1993">
                  <a:extLst>
                    <a:ext uri="{9D8B030D-6E8A-4147-A177-3AD203B41FA5}">
                      <a16:colId xmlns:a16="http://schemas.microsoft.com/office/drawing/2014/main" val="1625310895"/>
                    </a:ext>
                  </a:extLst>
                </a:gridCol>
                <a:gridCol w="1049251">
                  <a:extLst>
                    <a:ext uri="{9D8B030D-6E8A-4147-A177-3AD203B41FA5}">
                      <a16:colId xmlns:a16="http://schemas.microsoft.com/office/drawing/2014/main" val="3816757294"/>
                    </a:ext>
                  </a:extLst>
                </a:gridCol>
                <a:gridCol w="1129962">
                  <a:extLst>
                    <a:ext uri="{9D8B030D-6E8A-4147-A177-3AD203B41FA5}">
                      <a16:colId xmlns:a16="http://schemas.microsoft.com/office/drawing/2014/main" val="4145498118"/>
                    </a:ext>
                  </a:extLst>
                </a:gridCol>
                <a:gridCol w="1210674">
                  <a:extLst>
                    <a:ext uri="{9D8B030D-6E8A-4147-A177-3AD203B41FA5}">
                      <a16:colId xmlns:a16="http://schemas.microsoft.com/office/drawing/2014/main" val="1756028183"/>
                    </a:ext>
                  </a:extLst>
                </a:gridCol>
              </a:tblGrid>
              <a:tr h="55550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 dirty="0">
                          <a:effectLst/>
                        </a:rPr>
                        <a:t>Model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MAE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R2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4104860"/>
                  </a:ext>
                </a:extLst>
              </a:tr>
              <a:tr h="55550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Baseline Regressor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&lt;0.00003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3585129"/>
                  </a:ext>
                </a:extLst>
              </a:tr>
              <a:tr h="664359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 dirty="0">
                          <a:effectLst/>
                        </a:rPr>
                        <a:t>Linear Regression w/all features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 dirty="0">
                          <a:effectLst/>
                        </a:rPr>
                        <a:t>0.057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0.122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0.027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9240068"/>
                  </a:ext>
                </a:extLst>
              </a:tr>
              <a:tr h="66099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Linear Regression w/selected features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0.055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0.121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0.043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9915343"/>
                  </a:ext>
                </a:extLst>
              </a:tr>
              <a:tr h="66099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Decision Tree Regressor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0.071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0.183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-1.198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8613985"/>
                  </a:ext>
                </a:extLst>
              </a:tr>
              <a:tr h="66099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 dirty="0">
                          <a:effectLst/>
                        </a:rPr>
                        <a:t>Random Forest Regressor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0.060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>
                          <a:effectLst/>
                        </a:rPr>
                        <a:t>0.140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915400" algn="l"/>
                        </a:tabLst>
                      </a:pPr>
                      <a:r>
                        <a:rPr lang="en-US" sz="1200" dirty="0">
                          <a:effectLst/>
                        </a:rPr>
                        <a:t>-0.276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2789997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68637D1-9245-4D67-BE4F-D645C9524F0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956" end="4506.99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2925" y="585543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FCED-0861-40A9-BF67-5560A935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9D975-76D2-4997-A361-2EE32E6DA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demographic features not sufficient to create accurate model</a:t>
            </a:r>
          </a:p>
          <a:p>
            <a:pPr lvl="1"/>
            <a:r>
              <a:rPr lang="en-US" dirty="0"/>
              <a:t>No to weak correlation with target</a:t>
            </a:r>
          </a:p>
          <a:p>
            <a:pPr lvl="1"/>
            <a:r>
              <a:rPr lang="en-US" dirty="0"/>
              <a:t>Unable to use HIPAA protected information</a:t>
            </a:r>
          </a:p>
          <a:p>
            <a:r>
              <a:rPr lang="en-US" dirty="0"/>
              <a:t>Need additional features to produce valuable model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23FA96-71F8-46E0-A234-5059E13833B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24" end="1711.24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3413" y="57982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1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1032-F40C-4719-9F05-3D9D96DF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6E918-9CA1-4CB2-B9D4-F80143731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creating models with season, month, and weekday data</a:t>
            </a:r>
          </a:p>
          <a:p>
            <a:r>
              <a:rPr lang="en-US" dirty="0"/>
              <a:t>Explore additional information: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Position (junior, management, executive, CEO)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Physical demand (desk-based, active movement, manual labor)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mployer offer PTO and/or sick leave</a:t>
            </a:r>
          </a:p>
          <a:p>
            <a:pPr lvl="1"/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FDE182-AEF2-4502-B09D-52E70D3266E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90" end="3401.11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83169" y="570565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9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A158-8DEE-4C67-92E4-ECF928FF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CA67F-01A6-4A63-A172-8208A7F7B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 and Graff, C. (2019). UCI Machine Learning Repository [http://archive.ics.uci.edu/ml]. Irvine, CA: University of California, School of Information and Computer Science. 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Martiniano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A., Ferreira, R. P., Sassi, R. J.,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Affonso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C. (2012). Application of neuro fuzzy network in prediction of absenteeism at work. In Information Systems and Technologies (CISTI), 7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Iberian Conference on (pp.1-4). IEEE. </a:t>
            </a: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Stinson, C. (2015, January 28). Worker Illness and Injury Costs U.S. Employers $225.8 Billion Annually. CDC Foundation. Retrieved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https://www.cdcfoundation.org/pr/2015/worker-illness-and-injury-costs-us-employers-225-billion-annually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5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E424-6EC4-46C7-8EBA-AAEBA196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446EC-2C80-4EF9-9828-D6999A3E8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Research Questions: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absenteeism be forecasted using employee demographic information?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main factors of absenteeism?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there patterns in absence rates by season, month, or day of the week?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2D2E04-5583-4590-AA80-3057C0167AA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63" end="8000.90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05858" y="641809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9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9995-B2B9-43D5-9409-9C148DCF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1FBC7-7A94-4069-BDF6-4F256772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data source</a:t>
            </a:r>
          </a:p>
          <a:p>
            <a:pPr lvl="1"/>
            <a:r>
              <a:rPr lang="en-US" dirty="0"/>
              <a:t>Collected in Brazil from 2007 -2010</a:t>
            </a:r>
          </a:p>
          <a:p>
            <a:pPr lvl="1"/>
            <a:r>
              <a:rPr lang="en-US" dirty="0"/>
              <a:t>Followed 36 employees</a:t>
            </a:r>
          </a:p>
          <a:p>
            <a:r>
              <a:rPr lang="en-US" dirty="0"/>
              <a:t>740 observations</a:t>
            </a:r>
          </a:p>
          <a:p>
            <a:r>
              <a:rPr lang="en-US" dirty="0"/>
              <a:t>21 features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288835-2358-4239-B449-8B23B250934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206" end="2120.6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9026" y="634516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EB67-3240-434D-98AB-5C47F0BA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Analysis</a:t>
            </a:r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8886FA07-75D2-4782-9CFE-70900E507A9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7" y="2037765"/>
            <a:ext cx="4673016" cy="336507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057E05F-B129-413E-B89C-D344E0443B8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73" y="2037764"/>
            <a:ext cx="4731544" cy="336507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04D3BD-4622-46E0-B103-B4B86C36208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139" end="4583.05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4392" y="637321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4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1E68-7DD0-4D8C-9CFA-F5B483CF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Hours and events by employee</a:t>
            </a:r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5D60F8EE-F7F4-4EE8-B184-6581C893EF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781" y="1897063"/>
            <a:ext cx="6095769" cy="4482306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FB34E6-F444-46E2-B8A6-085D9763B83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02" end="4308.64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7318" y="584028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7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88FA-A6B5-469B-8BB2-44922AAE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Hours and events by reason</a:t>
            </a:r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48723712-CDC8-486F-99FB-36CD902780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94" y="1912752"/>
            <a:ext cx="6201254" cy="420846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A679BA-967F-4B5C-90A9-647D24A2323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55" end="3414.147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8049" y="568321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36F1-00E6-4529-9347-1C2BA3D7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Hours by Month &amp; Weekday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D5268D3C-7E11-4CFD-8E49-290EAD8FE63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4" y="2397126"/>
            <a:ext cx="5036264" cy="354171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2753A55-1245-48AA-957A-601032C64CE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7126"/>
            <a:ext cx="5036264" cy="354171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AB686EB-21F2-441D-A5B7-7EFA648ACCB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694" end="2324.387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45796" y="59388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5F39-D88F-4B29-B0B6-7DCC8516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F5D1-D5DA-473F-8F28-3FAE973B9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Removed columns due to correlation and to prevent bias in modeling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89AB845-20AA-4950-86D7-C47973BAB0B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41412" y="3026728"/>
            <a:ext cx="9365457" cy="256682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2750A5-29B2-4F03-BFA4-7317B62B2D1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23" end="2054.60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0974" y="579120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1EF0-11CD-480E-8AFC-A1B83F88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8A9A7-49C0-4E89-8BF8-A298696D1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One-hot encoded categorical variables</a:t>
            </a:r>
          </a:p>
          <a:p>
            <a:r>
              <a:rPr lang="en-US" dirty="0" err="1"/>
              <a:t>MinMaxScaler</a:t>
            </a:r>
            <a:r>
              <a:rPr lang="en-US" dirty="0"/>
              <a:t> applied to dataset</a:t>
            </a:r>
          </a:p>
          <a:p>
            <a:r>
              <a:rPr lang="en-US" dirty="0"/>
              <a:t>70/30 Train-Test Split</a:t>
            </a:r>
          </a:p>
          <a:p>
            <a:pPr lvl="1"/>
            <a:r>
              <a:rPr lang="en-US" dirty="0"/>
              <a:t>Training set: 487 observations</a:t>
            </a:r>
          </a:p>
          <a:p>
            <a:pPr lvl="1"/>
            <a:r>
              <a:rPr lang="en-US" dirty="0"/>
              <a:t>Test set: 209 observations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DF9D91-EDE1-44A7-9345-F5DC9750894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24" end="1640.92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89730" y="581504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4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127</TotalTime>
  <Words>394</Words>
  <Application>Microsoft Office PowerPoint</Application>
  <PresentationFormat>Widescreen</PresentationFormat>
  <Paragraphs>69</Paragraphs>
  <Slides>14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Forecasting Workplace Absenteeism</vt:lpstr>
      <vt:lpstr>Introduction</vt:lpstr>
      <vt:lpstr>dataset</vt:lpstr>
      <vt:lpstr>Preliminary Analysis</vt:lpstr>
      <vt:lpstr>Hours and events by employee</vt:lpstr>
      <vt:lpstr>Hours and events by reason</vt:lpstr>
      <vt:lpstr>Hours by Month &amp; Weekday</vt:lpstr>
      <vt:lpstr>Cleaned Dataset</vt:lpstr>
      <vt:lpstr>Data transformation</vt:lpstr>
      <vt:lpstr>Feature selection</vt:lpstr>
      <vt:lpstr>Model Selection &amp; Evaluation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Workplace Absenteeism</dc:title>
  <dc:creator>Myra Couture</dc:creator>
  <cp:lastModifiedBy>Myra Couture</cp:lastModifiedBy>
  <cp:revision>1</cp:revision>
  <dcterms:created xsi:type="dcterms:W3CDTF">2021-09-22T21:01:50Z</dcterms:created>
  <dcterms:modified xsi:type="dcterms:W3CDTF">2021-09-23T00:03:43Z</dcterms:modified>
</cp:coreProperties>
</file>